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B851E-2617-3E9D-B214-D8C97A4F6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A9BC38-6748-FE95-B764-17F5110C28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F23B6-2237-FBEF-387F-6D3200FC0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22D0-A27F-454B-95EF-9B00812206E2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7B67F-D950-0953-6F8A-3E24CA09C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9FEF0-3C75-CA79-B6ED-FF508A787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FE899-DEF3-423E-B173-FF183368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75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A4C13-3EDD-7E32-62D1-4C763803A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787AA9-2632-6416-C71C-756B981BC0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57624-1B11-053F-BF69-9ABF1FC95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22D0-A27F-454B-95EF-9B00812206E2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E8ECC-59FB-48E1-E0EB-3A0691510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F13EEF-B269-AD14-B6A2-283F332EF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FE899-DEF3-423E-B173-FF183368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63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BDCAD5-27AE-A3DF-6204-1384C2EAE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6E3D80-CBFE-7A35-3A56-2275870DF7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BA62D-7F35-6E2F-1D58-C661E4FED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22D0-A27F-454B-95EF-9B00812206E2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1C2DE-D571-9518-08DE-C2D9CBE97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5FED3-125D-6497-1345-20E700B38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FE899-DEF3-423E-B173-FF183368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642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85A02-03E9-A3BE-BF1C-514276C4C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2D1AF-4327-3B19-1ABA-20062DAE0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2501A-3FAF-C64E-BE22-D57A2058B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22D0-A27F-454B-95EF-9B00812206E2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9B5AA-BF5E-1889-624A-3A6B4A657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BDA80-9AAD-60E0-6C31-802A000FB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FE899-DEF3-423E-B173-FF183368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0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48858-3711-A92A-8FF9-212636915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55A5E-3C3A-84B5-141D-ED5D690B94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45F08-3AE9-6470-45BE-690E04253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22D0-A27F-454B-95EF-9B00812206E2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274D5-ACF0-CA5D-50B5-2A176E58C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7E2A6-4A18-FA3A-F610-99B40FBD8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FE899-DEF3-423E-B173-FF183368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42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14AB6-952A-0A5F-A5DF-26D3589A7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6C7C4-A76B-46F2-4AE1-E720201155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AEB3B6-CDE7-75E3-D94C-C05C8ECE24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910D43-36EB-2003-E9BB-344CFBAC9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22D0-A27F-454B-95EF-9B00812206E2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B96A14-31D8-5B0D-90C1-7A4B4ED2B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40522D-61B0-2793-4B35-E575F1B47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FE899-DEF3-423E-B173-FF183368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69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22E53-DC24-A500-9D30-BF9C2B62A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B37CC-6ED8-9E3D-FA2D-52A2B7733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798099-A2B9-3373-7202-C58F9D9E5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B40A0A-7452-F0FE-DA19-9F2C4CE03E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5E20A1-3F64-6912-63C7-29E59188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4168A0-ABFF-4655-F8EF-1F1DADBE8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22D0-A27F-454B-95EF-9B00812206E2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9C27A4-E299-2ABD-74D8-F1E23ADFB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E1F28A-3E41-5348-0E72-F591873FB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FE899-DEF3-423E-B173-FF183368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52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049D2-0731-26B9-9817-28FB2A94A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71C854-5A53-5ADB-8ED9-BC412F46B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22D0-A27F-454B-95EF-9B00812206E2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CCE583-2C12-33D3-050E-A6AB040D1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757C07-66A4-FEA3-9424-6BA49B33F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FE899-DEF3-423E-B173-FF183368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13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EAC009-943A-2938-5BBC-4C1E29C8E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22D0-A27F-454B-95EF-9B00812206E2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504F6A-CF57-2FEC-2CF0-70F064F6A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20784C-6778-D7C9-2E10-74B425E58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FE899-DEF3-423E-B173-FF183368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564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01947-A740-FBE4-AE96-B7E7D906B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F38E5-DA2E-85AC-D86D-4DD660DC0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ECB03-E18A-655A-B7EE-201923326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1130C8-C481-478C-1C0D-329026AC5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22D0-A27F-454B-95EF-9B00812206E2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1C3D9-0469-1F02-F6D2-5F25C1761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B3E4F9-213A-FE7A-B5FC-BA0EE3A2F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FE899-DEF3-423E-B173-FF183368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4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905FE-A3EF-99EB-039B-A56963DCF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8C6B54-E02D-E2E0-EFE6-5871484D9C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37AAA3-ED0D-C53C-61AD-8C00F801C0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C9751-BFCB-A948-8DB4-E9155ED4A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22D0-A27F-454B-95EF-9B00812206E2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337FB7-7172-3FF8-1CFC-AB687432A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EFCC1-F3C8-AD05-91D9-E0E6A8B84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FE899-DEF3-423E-B173-FF183368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38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98B25D-208C-7AB6-204E-E51B49591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A44D96-C3FA-943F-B2AC-40C09228D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8A94E-4970-8F21-F9B6-6D56914302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7A22D0-A27F-454B-95EF-9B00812206E2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746B7-4FFB-3876-EFEE-3E368D5486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0F11F-779A-F4D4-9AA4-8190310A73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EFE899-DEF3-423E-B173-FF183368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94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CE62C0.3D95E68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A18E113-4364-23FF-2489-ECB767998650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162" y="3274253"/>
            <a:ext cx="1209675" cy="1547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6884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Hannia Zavala</dc:creator>
  <cp:lastModifiedBy>Hannia Zavala</cp:lastModifiedBy>
  <cp:revision>2</cp:revision>
  <dcterms:created xsi:type="dcterms:W3CDTF">2025-04-17T18:51:40Z</dcterms:created>
  <dcterms:modified xsi:type="dcterms:W3CDTF">2025-04-17T18:55:55Z</dcterms:modified>
</cp:coreProperties>
</file>